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Poppins 1 Bold" charset="1" panose="00000800000000000000"/>
      <p:regular r:id="rId20"/>
    </p:embeddedFont>
    <p:embeddedFont>
      <p:font typeface="Poppins 1 Medium" charset="1" panose="00000600000000000000"/>
      <p:regular r:id="rId21"/>
    </p:embeddedFont>
    <p:embeddedFont>
      <p:font typeface="Poppins 1 Light" charset="1" panose="00000400000000000000"/>
      <p:regular r:id="rId22"/>
    </p:embeddedFont>
    <p:embeddedFont>
      <p:font typeface="Poppins 2" charset="1" panose="00000500000000000000"/>
      <p:regular r:id="rId23"/>
    </p:embeddedFont>
    <p:embeddedFont>
      <p:font typeface="Poppins 1" charset="1" panose="00000500000000000000"/>
      <p:regular r:id="rId24"/>
    </p:embeddedFont>
    <p:embeddedFont>
      <p:font typeface="Arsenica Antiqua" charset="1" panose="000005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jpeg" Type="http://schemas.openxmlformats.org/officeDocument/2006/relationships/image"/><Relationship Id="rId4" Target="../media/image38.jpeg" Type="http://schemas.openxmlformats.org/officeDocument/2006/relationships/image"/><Relationship Id="rId5" Target="../media/image39.jpeg" Type="http://schemas.openxmlformats.org/officeDocument/2006/relationships/image"/><Relationship Id="rId6" Target="../media/image40.jpeg" Type="http://schemas.openxmlformats.org/officeDocument/2006/relationships/image"/><Relationship Id="rId7" Target="../media/image4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gif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51.png" Type="http://schemas.openxmlformats.org/officeDocument/2006/relationships/image"/><Relationship Id="rId6" Target="../media/image5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56.png" Type="http://schemas.openxmlformats.org/officeDocument/2006/relationships/image"/><Relationship Id="rId8" Target="../media/image57.png" Type="http://schemas.openxmlformats.org/officeDocument/2006/relationships/image"/><Relationship Id="rId9" Target="../media/image5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H="true">
            <a:off x="5203436" y="4276105"/>
            <a:ext cx="2280112" cy="6127638"/>
          </a:xfrm>
          <a:prstGeom prst="line">
            <a:avLst/>
          </a:prstGeom>
          <a:ln cap="flat" w="19050">
            <a:solidFill>
              <a:srgbClr val="56021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3941605" y="-1348425"/>
            <a:ext cx="3543682" cy="5621313"/>
          </a:xfrm>
          <a:prstGeom prst="line">
            <a:avLst/>
          </a:prstGeom>
          <a:ln cap="flat" w="19050">
            <a:solidFill>
              <a:srgbClr val="56021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-794942" y="840588"/>
            <a:ext cx="3824910" cy="5433866"/>
          </a:xfrm>
          <a:prstGeom prst="line">
            <a:avLst/>
          </a:prstGeom>
          <a:ln cap="flat" w="19050">
            <a:solidFill>
              <a:srgbClr val="56021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H="true">
            <a:off x="1067722" y="5969265"/>
            <a:ext cx="1962246" cy="5328773"/>
          </a:xfrm>
          <a:prstGeom prst="line">
            <a:avLst/>
          </a:prstGeom>
          <a:ln cap="flat" w="19050">
            <a:solidFill>
              <a:srgbClr val="56021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6060395" y="7183238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82321" y="3770119"/>
            <a:ext cx="1015697" cy="1015697"/>
          </a:xfrm>
          <a:custGeom>
            <a:avLst/>
            <a:gdLst/>
            <a:ahLst/>
            <a:cxnLst/>
            <a:rect r="r" b="b" t="t" l="l"/>
            <a:pathLst>
              <a:path h="1015697" w="1015697">
                <a:moveTo>
                  <a:pt x="0" y="0"/>
                </a:moveTo>
                <a:lnTo>
                  <a:pt x="1015697" y="0"/>
                </a:lnTo>
                <a:lnTo>
                  <a:pt x="1015697" y="1015697"/>
                </a:lnTo>
                <a:lnTo>
                  <a:pt x="0" y="1015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96827" y="1712719"/>
            <a:ext cx="4537016" cy="4256546"/>
          </a:xfrm>
          <a:custGeom>
            <a:avLst/>
            <a:gdLst/>
            <a:ahLst/>
            <a:cxnLst/>
            <a:rect r="r" b="b" t="t" l="l"/>
            <a:pathLst>
              <a:path h="4256546" w="4537016">
                <a:moveTo>
                  <a:pt x="0" y="0"/>
                </a:moveTo>
                <a:lnTo>
                  <a:pt x="4537016" y="0"/>
                </a:lnTo>
                <a:lnTo>
                  <a:pt x="4537016" y="4256546"/>
                </a:lnTo>
                <a:lnTo>
                  <a:pt x="0" y="4256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576786" y="3443221"/>
            <a:ext cx="6066644" cy="750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b="true" sz="4200" spc="277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TIPS FOR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650192" y="4226692"/>
            <a:ext cx="7779392" cy="1742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spc="1175" b="true">
                <a:solidFill>
                  <a:srgbClr val="000000"/>
                </a:solidFill>
                <a:latin typeface="Poppins 1 Medium"/>
                <a:ea typeface="Poppins 1 Medium"/>
                <a:cs typeface="Poppins 1 Medium"/>
                <a:sym typeface="Poppins 1 Medium"/>
              </a:rPr>
              <a:t>EFFECTIVE PRESENTATIONS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108350" cy="10287000"/>
            <a:chOff x="0" y="0"/>
            <a:chExt cx="8144467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0219" t="0" r="30219" b="0"/>
            <a:stretch>
              <a:fillRect/>
            </a:stretch>
          </p:blipFill>
          <p:spPr>
            <a:xfrm flipH="false" flipV="false">
              <a:off x="0" y="0"/>
              <a:ext cx="8144467" cy="13716000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>
            <a:off x="6518053" y="-2950718"/>
            <a:ext cx="0" cy="15884268"/>
          </a:xfrm>
          <a:prstGeom prst="line">
            <a:avLst/>
          </a:prstGeom>
          <a:ln cap="rnd" w="57150">
            <a:solidFill>
              <a:srgbClr val="560216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6270275" y="-2950718"/>
            <a:ext cx="0" cy="15884268"/>
          </a:xfrm>
          <a:prstGeom prst="line">
            <a:avLst/>
          </a:prstGeom>
          <a:ln cap="rnd" w="57150">
            <a:solidFill>
              <a:srgbClr val="56021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-2188093" y="2221034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207502" y="2342992"/>
            <a:ext cx="8923112" cy="6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Try to say more with fewer words.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235965" y="2316284"/>
            <a:ext cx="773435" cy="773435"/>
          </a:xfrm>
          <a:custGeom>
            <a:avLst/>
            <a:gdLst/>
            <a:ahLst/>
            <a:cxnLst/>
            <a:rect r="r" b="b" t="t" l="l"/>
            <a:pathLst>
              <a:path h="773435" w="773435">
                <a:moveTo>
                  <a:pt x="0" y="0"/>
                </a:moveTo>
                <a:lnTo>
                  <a:pt x="773435" y="0"/>
                </a:lnTo>
                <a:lnTo>
                  <a:pt x="773435" y="773435"/>
                </a:lnTo>
                <a:lnTo>
                  <a:pt x="0" y="773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235965" y="5043710"/>
            <a:ext cx="773435" cy="773435"/>
          </a:xfrm>
          <a:custGeom>
            <a:avLst/>
            <a:gdLst/>
            <a:ahLst/>
            <a:cxnLst/>
            <a:rect r="r" b="b" t="t" l="l"/>
            <a:pathLst>
              <a:path h="773435" w="773435">
                <a:moveTo>
                  <a:pt x="0" y="0"/>
                </a:moveTo>
                <a:lnTo>
                  <a:pt x="773435" y="0"/>
                </a:lnTo>
                <a:lnTo>
                  <a:pt x="773435" y="773434"/>
                </a:lnTo>
                <a:lnTo>
                  <a:pt x="0" y="7734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336188" y="4694501"/>
            <a:ext cx="8923112" cy="1218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Ask questions to the audience &amp; encourage them to share experiences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390899" y="4609672"/>
            <a:ext cx="6274371" cy="750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b="true" sz="4200" spc="277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AVOID ...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76373" y="5143500"/>
            <a:ext cx="4778200" cy="4778213"/>
            <a:chOff x="0" y="0"/>
            <a:chExt cx="9088082" cy="908810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88120" cy="9088120"/>
            </a:xfrm>
            <a:custGeom>
              <a:avLst/>
              <a:gdLst/>
              <a:ahLst/>
              <a:cxnLst/>
              <a:rect r="r" b="b" t="t" l="l"/>
              <a:pathLst>
                <a:path h="9088120" w="9088120">
                  <a:moveTo>
                    <a:pt x="4544060" y="0"/>
                  </a:moveTo>
                  <a:lnTo>
                    <a:pt x="0" y="4544060"/>
                  </a:lnTo>
                  <a:lnTo>
                    <a:pt x="4544060" y="9088120"/>
                  </a:lnTo>
                  <a:lnTo>
                    <a:pt x="9088120" y="4544060"/>
                  </a:lnTo>
                  <a:lnTo>
                    <a:pt x="4544060" y="0"/>
                  </a:lnTo>
                  <a:close/>
                </a:path>
              </a:pathLst>
            </a:custGeom>
            <a:blipFill>
              <a:blip r:embed="rId2"/>
              <a:stretch>
                <a:fillRect l="-24976" t="0" r="-2497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935403" y="1028700"/>
            <a:ext cx="4916803" cy="4916817"/>
            <a:chOff x="0" y="0"/>
            <a:chExt cx="9088082" cy="908810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088120" cy="9088120"/>
            </a:xfrm>
            <a:custGeom>
              <a:avLst/>
              <a:gdLst/>
              <a:ahLst/>
              <a:cxnLst/>
              <a:rect r="r" b="b" t="t" l="l"/>
              <a:pathLst>
                <a:path h="9088120" w="9088120">
                  <a:moveTo>
                    <a:pt x="4544060" y="0"/>
                  </a:moveTo>
                  <a:lnTo>
                    <a:pt x="0" y="4544060"/>
                  </a:lnTo>
                  <a:lnTo>
                    <a:pt x="4544060" y="9088120"/>
                  </a:lnTo>
                  <a:lnTo>
                    <a:pt x="9088120" y="4544060"/>
                  </a:lnTo>
                  <a:lnTo>
                    <a:pt x="4544060" y="0"/>
                  </a:lnTo>
                  <a:close/>
                </a:path>
              </a:pathLst>
            </a:custGeom>
            <a:blipFill>
              <a:blip r:embed="rId3"/>
              <a:stretch>
                <a:fillRect l="-24906" t="0" r="-2490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675791" y="2125027"/>
            <a:ext cx="5197875" cy="5197890"/>
            <a:chOff x="0" y="0"/>
            <a:chExt cx="9088082" cy="908810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088120" cy="9088120"/>
            </a:xfrm>
            <a:custGeom>
              <a:avLst/>
              <a:gdLst/>
              <a:ahLst/>
              <a:cxnLst/>
              <a:rect r="r" b="b" t="t" l="l"/>
              <a:pathLst>
                <a:path h="9088120" w="9088120">
                  <a:moveTo>
                    <a:pt x="4544060" y="0"/>
                  </a:moveTo>
                  <a:lnTo>
                    <a:pt x="0" y="4544060"/>
                  </a:lnTo>
                  <a:lnTo>
                    <a:pt x="4544060" y="9088120"/>
                  </a:lnTo>
                  <a:lnTo>
                    <a:pt x="9088120" y="4544060"/>
                  </a:lnTo>
                  <a:lnTo>
                    <a:pt x="4544060" y="0"/>
                  </a:lnTo>
                  <a:close/>
                </a:path>
              </a:pathLst>
            </a:custGeom>
            <a:blipFill>
              <a:blip r:embed="rId4"/>
              <a:stretch>
                <a:fillRect l="-24906" t="0" r="-24906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864155" y="-1529890"/>
            <a:ext cx="4781000" cy="4781013"/>
            <a:chOff x="0" y="0"/>
            <a:chExt cx="9088082" cy="908810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088120" cy="9088120"/>
            </a:xfrm>
            <a:custGeom>
              <a:avLst/>
              <a:gdLst/>
              <a:ahLst/>
              <a:cxnLst/>
              <a:rect r="r" b="b" t="t" l="l"/>
              <a:pathLst>
                <a:path h="9088120" w="9088120">
                  <a:moveTo>
                    <a:pt x="4544060" y="0"/>
                  </a:moveTo>
                  <a:lnTo>
                    <a:pt x="0" y="4544060"/>
                  </a:lnTo>
                  <a:lnTo>
                    <a:pt x="4544060" y="9088120"/>
                  </a:lnTo>
                  <a:lnTo>
                    <a:pt x="9088120" y="4544060"/>
                  </a:lnTo>
                  <a:lnTo>
                    <a:pt x="454406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5765198" y="-579099"/>
            <a:ext cx="5303056" cy="5303071"/>
            <a:chOff x="0" y="0"/>
            <a:chExt cx="9088082" cy="908810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088120" cy="9088120"/>
            </a:xfrm>
            <a:custGeom>
              <a:avLst/>
              <a:gdLst/>
              <a:ahLst/>
              <a:cxnLst/>
              <a:rect r="r" b="b" t="t" l="l"/>
              <a:pathLst>
                <a:path h="9088120" w="9088120">
                  <a:moveTo>
                    <a:pt x="4544060" y="0"/>
                  </a:moveTo>
                  <a:lnTo>
                    <a:pt x="0" y="4544060"/>
                  </a:lnTo>
                  <a:lnTo>
                    <a:pt x="4544060" y="9088120"/>
                  </a:lnTo>
                  <a:lnTo>
                    <a:pt x="9088120" y="4544060"/>
                  </a:lnTo>
                  <a:lnTo>
                    <a:pt x="4544060" y="0"/>
                  </a:lnTo>
                  <a:close/>
                </a:path>
              </a:pathLst>
            </a:custGeom>
            <a:blipFill>
              <a:blip r:embed="rId6"/>
              <a:stretch>
                <a:fillRect l="-25000" t="0" r="-25000" b="0"/>
              </a:stretch>
            </a:blipFill>
          </p:spPr>
        </p:sp>
      </p:grpSp>
      <p:sp>
        <p:nvSpPr>
          <p:cNvPr name="AutoShape 13" id="13"/>
          <p:cNvSpPr/>
          <p:nvPr/>
        </p:nvSpPr>
        <p:spPr>
          <a:xfrm flipH="true">
            <a:off x="3538855" y="210837"/>
            <a:ext cx="8713273" cy="8680324"/>
          </a:xfrm>
          <a:prstGeom prst="line">
            <a:avLst/>
          </a:prstGeom>
          <a:ln cap="flat" w="161925">
            <a:solidFill>
              <a:srgbClr val="560216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4" id="14"/>
          <p:cNvGrpSpPr/>
          <p:nvPr/>
        </p:nvGrpSpPr>
        <p:grpSpPr>
          <a:xfrm rot="0">
            <a:off x="16923133" y="692533"/>
            <a:ext cx="336167" cy="33616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923133" y="1408780"/>
            <a:ext cx="336167" cy="33616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6923133" y="2125027"/>
            <a:ext cx="336167" cy="33616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sp>
        <p:nvSpPr>
          <p:cNvPr name="AutoShape 23" id="23"/>
          <p:cNvSpPr/>
          <p:nvPr/>
        </p:nvSpPr>
        <p:spPr>
          <a:xfrm flipH="true">
            <a:off x="3533480" y="288299"/>
            <a:ext cx="8994605" cy="8966629"/>
          </a:xfrm>
          <a:prstGeom prst="line">
            <a:avLst/>
          </a:prstGeom>
          <a:ln cap="rnd" w="9525">
            <a:solidFill>
              <a:srgbClr val="56021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 flipH="true">
            <a:off x="-3751238" y="-1807407"/>
            <a:ext cx="8713273" cy="8680324"/>
          </a:xfrm>
          <a:prstGeom prst="line">
            <a:avLst/>
          </a:prstGeom>
          <a:ln cap="rnd" w="95250">
            <a:solidFill>
              <a:srgbClr val="560216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2528085" y="2772782"/>
            <a:ext cx="1562199" cy="2587493"/>
          </a:xfrm>
          <a:custGeom>
            <a:avLst/>
            <a:gdLst/>
            <a:ahLst/>
            <a:cxnLst/>
            <a:rect r="r" b="b" t="t" l="l"/>
            <a:pathLst>
              <a:path h="2587493" w="1562199">
                <a:moveTo>
                  <a:pt x="0" y="0"/>
                </a:moveTo>
                <a:lnTo>
                  <a:pt x="1562199" y="0"/>
                </a:lnTo>
                <a:lnTo>
                  <a:pt x="1562199" y="2587493"/>
                </a:lnTo>
                <a:lnTo>
                  <a:pt x="0" y="2587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8810369" y="5570604"/>
            <a:ext cx="8632631" cy="24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61" indent="-367031" lvl="1">
              <a:lnSpc>
                <a:spcPts val="6698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Reading from the slides/cards</a:t>
            </a:r>
          </a:p>
          <a:p>
            <a:pPr algn="l" marL="734061" indent="-367031" lvl="1">
              <a:lnSpc>
                <a:spcPts val="6698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Looking at the floor or ceiling</a:t>
            </a:r>
          </a:p>
          <a:p>
            <a:pPr algn="l" marL="734061" indent="-367031" lvl="1">
              <a:lnSpc>
                <a:spcPts val="6698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Reading from a computer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896375"/>
            <a:chOff x="0" y="0"/>
            <a:chExt cx="24384000" cy="25285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27000"/>
            </a:blip>
            <a:srcRect l="0" t="42218" r="0" b="42218"/>
            <a:stretch>
              <a:fillRect/>
            </a:stretch>
          </p:blipFill>
          <p:spPr>
            <a:xfrm flipH="false" flipV="false">
              <a:off x="0" y="0"/>
              <a:ext cx="24384000" cy="25285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2644392" y="5558736"/>
            <a:ext cx="1521493" cy="2905629"/>
          </a:xfrm>
          <a:custGeom>
            <a:avLst/>
            <a:gdLst/>
            <a:ahLst/>
            <a:cxnLst/>
            <a:rect r="r" b="b" t="t" l="l"/>
            <a:pathLst>
              <a:path h="2905629" w="1521493">
                <a:moveTo>
                  <a:pt x="0" y="0"/>
                </a:moveTo>
                <a:lnTo>
                  <a:pt x="1521493" y="0"/>
                </a:lnTo>
                <a:lnTo>
                  <a:pt x="1521493" y="2905629"/>
                </a:lnTo>
                <a:lnTo>
                  <a:pt x="0" y="2905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194291" y="5440643"/>
            <a:ext cx="1947925" cy="3141815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3770902" y="5450168"/>
            <a:ext cx="2591890" cy="2879878"/>
          </a:xfrm>
          <a:custGeom>
            <a:avLst/>
            <a:gdLst/>
            <a:ahLst/>
            <a:cxnLst/>
            <a:rect r="r" b="b" t="t" l="l"/>
            <a:pathLst>
              <a:path h="2879878" w="2591890">
                <a:moveTo>
                  <a:pt x="0" y="0"/>
                </a:moveTo>
                <a:lnTo>
                  <a:pt x="2591890" y="0"/>
                </a:lnTo>
                <a:lnTo>
                  <a:pt x="2591890" y="2879877"/>
                </a:lnTo>
                <a:lnTo>
                  <a:pt x="0" y="2879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459943"/>
            <a:ext cx="6274371" cy="750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b="true" sz="4200" spc="277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WHILE PRESENTING...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333385" y="3555848"/>
            <a:ext cx="3466923" cy="1218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spc="11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Maintain eye contact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94790" y="3555848"/>
            <a:ext cx="3917947" cy="1218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spc="11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Smile  &amp; Try to look confident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03071" y="3555848"/>
            <a:ext cx="4412527" cy="1218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spc="11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Use gestures and facial expressions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02721" y="-1254429"/>
            <a:ext cx="8896865" cy="8229600"/>
          </a:xfrm>
          <a:custGeom>
            <a:avLst/>
            <a:gdLst/>
            <a:ahLst/>
            <a:cxnLst/>
            <a:rect r="r" b="b" t="t" l="l"/>
            <a:pathLst>
              <a:path h="8229600" w="8896865">
                <a:moveTo>
                  <a:pt x="0" y="0"/>
                </a:moveTo>
                <a:lnTo>
                  <a:pt x="8896865" y="0"/>
                </a:lnTo>
                <a:lnTo>
                  <a:pt x="88968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40682" y="4099340"/>
            <a:ext cx="8447318" cy="6187660"/>
          </a:xfrm>
          <a:custGeom>
            <a:avLst/>
            <a:gdLst/>
            <a:ahLst/>
            <a:cxnLst/>
            <a:rect r="r" b="b" t="t" l="l"/>
            <a:pathLst>
              <a:path h="6187660" w="8447318">
                <a:moveTo>
                  <a:pt x="0" y="0"/>
                </a:moveTo>
                <a:lnTo>
                  <a:pt x="8447318" y="0"/>
                </a:lnTo>
                <a:lnTo>
                  <a:pt x="8447318" y="6187660"/>
                </a:lnTo>
                <a:lnTo>
                  <a:pt x="0" y="6187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56856" y="5143500"/>
            <a:ext cx="2487144" cy="3214403"/>
          </a:xfrm>
          <a:custGeom>
            <a:avLst/>
            <a:gdLst/>
            <a:ahLst/>
            <a:cxnLst/>
            <a:rect r="r" b="b" t="t" l="l"/>
            <a:pathLst>
              <a:path h="3214403" w="2487144">
                <a:moveTo>
                  <a:pt x="0" y="0"/>
                </a:moveTo>
                <a:lnTo>
                  <a:pt x="2487144" y="0"/>
                </a:lnTo>
                <a:lnTo>
                  <a:pt x="2487144" y="3214403"/>
                </a:lnTo>
                <a:lnTo>
                  <a:pt x="0" y="32144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45364" y="3813590"/>
            <a:ext cx="11795349" cy="1640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3"/>
              </a:lnSpc>
            </a:pPr>
            <a:r>
              <a:rPr lang="en-US" sz="3643">
                <a:solidFill>
                  <a:srgbClr val="000000"/>
                </a:solidFill>
                <a:latin typeface="Arsenica Antiqua"/>
                <a:ea typeface="Arsenica Antiqua"/>
                <a:cs typeface="Arsenica Antiqua"/>
                <a:sym typeface="Arsenica Antiqua"/>
              </a:rPr>
              <a:t>“Talk low, talk slow, and don’t talk too much”.</a:t>
            </a:r>
          </a:p>
          <a:p>
            <a:pPr algn="ctr">
              <a:lnSpc>
                <a:spcPts val="6303"/>
              </a:lnSpc>
            </a:pPr>
            <a:r>
              <a:rPr lang="en-US" sz="3643">
                <a:solidFill>
                  <a:srgbClr val="000000"/>
                </a:solidFill>
                <a:latin typeface="Arsenica Antiqua"/>
                <a:ea typeface="Arsenica Antiqua"/>
                <a:cs typeface="Arsenica Antiqua"/>
                <a:sym typeface="Arsenica Antiqua"/>
              </a:rPr>
              <a:t>                                           John Wayne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17014540" y="8922133"/>
            <a:ext cx="244760" cy="24476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5400000">
            <a:off x="16298294" y="8922133"/>
            <a:ext cx="244760" cy="24476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5400000">
            <a:off x="15581127" y="8922133"/>
            <a:ext cx="244760" cy="24476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170689" y="7200900"/>
            <a:ext cx="2398779" cy="3499589"/>
          </a:xfrm>
          <a:custGeom>
            <a:avLst/>
            <a:gdLst/>
            <a:ahLst/>
            <a:cxnLst/>
            <a:rect r="r" b="b" t="t" l="l"/>
            <a:pathLst>
              <a:path h="3499589" w="2398779">
                <a:moveTo>
                  <a:pt x="0" y="0"/>
                </a:moveTo>
                <a:lnTo>
                  <a:pt x="2398778" y="0"/>
                </a:lnTo>
                <a:lnTo>
                  <a:pt x="2398778" y="3499589"/>
                </a:lnTo>
                <a:lnTo>
                  <a:pt x="0" y="34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1537" t="0" r="0" b="-17579"/>
            </a:stretch>
          </a:blipFill>
        </p:spPr>
      </p:sp>
      <p:sp>
        <p:nvSpPr>
          <p:cNvPr name="AutoShape 13" id="13"/>
          <p:cNvSpPr/>
          <p:nvPr/>
        </p:nvSpPr>
        <p:spPr>
          <a:xfrm flipH="true">
            <a:off x="10971924" y="1041894"/>
            <a:ext cx="10897499" cy="10856291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H="true">
            <a:off x="10945826" y="1048937"/>
            <a:ext cx="11249355" cy="11214365"/>
          </a:xfrm>
          <a:prstGeom prst="line">
            <a:avLst/>
          </a:prstGeom>
          <a:ln cap="rnd" w="57150">
            <a:solidFill>
              <a:srgbClr val="560216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7629364" y="5366584"/>
            <a:ext cx="1593364" cy="1808073"/>
          </a:xfrm>
          <a:custGeom>
            <a:avLst/>
            <a:gdLst/>
            <a:ahLst/>
            <a:cxnLst/>
            <a:rect r="r" b="b" t="t" l="l"/>
            <a:pathLst>
              <a:path h="1808073" w="1593364">
                <a:moveTo>
                  <a:pt x="0" y="0"/>
                </a:moveTo>
                <a:lnTo>
                  <a:pt x="1593365" y="0"/>
                </a:lnTo>
                <a:lnTo>
                  <a:pt x="1593365" y="1808073"/>
                </a:lnTo>
                <a:lnTo>
                  <a:pt x="0" y="18080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427276" y="2218235"/>
            <a:ext cx="1716724" cy="1693119"/>
          </a:xfrm>
          <a:custGeom>
            <a:avLst/>
            <a:gdLst/>
            <a:ahLst/>
            <a:cxnLst/>
            <a:rect r="r" b="b" t="t" l="l"/>
            <a:pathLst>
              <a:path h="1693119" w="1716724">
                <a:moveTo>
                  <a:pt x="0" y="0"/>
                </a:moveTo>
                <a:lnTo>
                  <a:pt x="1716724" y="0"/>
                </a:lnTo>
                <a:lnTo>
                  <a:pt x="1716724" y="1693119"/>
                </a:lnTo>
                <a:lnTo>
                  <a:pt x="0" y="1693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366922" y="2861770"/>
            <a:ext cx="681202" cy="792095"/>
          </a:xfrm>
          <a:custGeom>
            <a:avLst/>
            <a:gdLst/>
            <a:ahLst/>
            <a:cxnLst/>
            <a:rect r="r" b="b" t="t" l="l"/>
            <a:pathLst>
              <a:path h="792095" w="681202">
                <a:moveTo>
                  <a:pt x="0" y="0"/>
                </a:moveTo>
                <a:lnTo>
                  <a:pt x="681202" y="0"/>
                </a:lnTo>
                <a:lnTo>
                  <a:pt x="681202" y="792096"/>
                </a:lnTo>
                <a:lnTo>
                  <a:pt x="0" y="792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116714" y="2979070"/>
            <a:ext cx="5284461" cy="50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Add a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191090" y="2979070"/>
            <a:ext cx="5284461" cy="50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note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352873" y="7436020"/>
            <a:ext cx="10323091" cy="50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Thank you for your time...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9350058" cy="10287000"/>
            <a:chOff x="0" y="0"/>
            <a:chExt cx="12466744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35811" t="0" r="35811" b="0"/>
            <a:stretch>
              <a:fillRect/>
            </a:stretch>
          </p:blipFill>
          <p:spPr>
            <a:xfrm flipH="false" flipV="false">
              <a:off x="0" y="0"/>
              <a:ext cx="4113248" cy="9059333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9693" t="0" r="19693" b="0"/>
            <a:stretch>
              <a:fillRect/>
            </a:stretch>
          </p:blipFill>
          <p:spPr>
            <a:xfrm flipH="false" flipV="false">
              <a:off x="4240248" y="0"/>
              <a:ext cx="8226496" cy="9059333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22732" r="0" b="22732"/>
            <a:stretch>
              <a:fillRect/>
            </a:stretch>
          </p:blipFill>
          <p:spPr>
            <a:xfrm flipH="false" flipV="false">
              <a:off x="0" y="9186333"/>
              <a:ext cx="12466744" cy="4529667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6923133" y="692533"/>
            <a:ext cx="336167" cy="33616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6923133" y="1408780"/>
            <a:ext cx="336167" cy="33616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923133" y="2125027"/>
            <a:ext cx="336167" cy="336167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sp>
        <p:nvSpPr>
          <p:cNvPr name="AutoShape 16" id="16"/>
          <p:cNvSpPr/>
          <p:nvPr/>
        </p:nvSpPr>
        <p:spPr>
          <a:xfrm>
            <a:off x="9874448" y="-2798634"/>
            <a:ext cx="0" cy="15884268"/>
          </a:xfrm>
          <a:prstGeom prst="line">
            <a:avLst/>
          </a:prstGeom>
          <a:ln cap="rnd" w="57150">
            <a:solidFill>
              <a:srgbClr val="560216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7" id="17"/>
          <p:cNvSpPr txBox="true"/>
          <p:nvPr/>
        </p:nvSpPr>
        <p:spPr>
          <a:xfrm rot="0">
            <a:off x="10648763" y="2673079"/>
            <a:ext cx="6274371" cy="725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80"/>
              </a:lnSpc>
            </a:pPr>
            <a:r>
              <a:rPr lang="en-US" b="true" sz="4057" spc="267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USE VISUALS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98323" y="3717985"/>
            <a:ext cx="4647897" cy="2266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40" indent="-388620" lvl="1">
              <a:lnSpc>
                <a:spcPts val="6048"/>
              </a:lnSpc>
              <a:buFont typeface="Arial"/>
              <a:buChar char="•"/>
            </a:pPr>
            <a:r>
              <a:rPr lang="en-US" sz="3600" spc="118">
                <a:solidFill>
                  <a:srgbClr val="000000"/>
                </a:solidFill>
                <a:latin typeface="Poppins 1 Light"/>
                <a:ea typeface="Poppins 1 Light"/>
                <a:cs typeface="Poppins 1 Light"/>
                <a:sym typeface="Poppins 1 Light"/>
              </a:rPr>
              <a:t>Pictures</a:t>
            </a:r>
          </a:p>
          <a:p>
            <a:pPr algn="l" marL="777240" indent="-388620" lvl="1">
              <a:lnSpc>
                <a:spcPts val="6048"/>
              </a:lnSpc>
              <a:buFont typeface="Arial"/>
              <a:buChar char="•"/>
            </a:pPr>
            <a:r>
              <a:rPr lang="en-US" sz="3600" spc="118">
                <a:solidFill>
                  <a:srgbClr val="000000"/>
                </a:solidFill>
                <a:latin typeface="Poppins 1 Light"/>
                <a:ea typeface="Poppins 1 Light"/>
                <a:cs typeface="Poppins 1 Light"/>
                <a:sym typeface="Poppins 1 Light"/>
              </a:rPr>
              <a:t>Graphics</a:t>
            </a:r>
          </a:p>
          <a:p>
            <a:pPr algn="l" marL="777240" indent="-388620" lvl="1">
              <a:lnSpc>
                <a:spcPts val="6048"/>
              </a:lnSpc>
              <a:buFont typeface="Arial"/>
              <a:buChar char="•"/>
            </a:pPr>
            <a:r>
              <a:rPr lang="en-US" sz="3600" spc="118">
                <a:solidFill>
                  <a:srgbClr val="000000"/>
                </a:solidFill>
                <a:latin typeface="Poppins 1 Light"/>
                <a:ea typeface="Poppins 1 Light"/>
                <a:cs typeface="Poppins 1 Light"/>
                <a:sym typeface="Poppins 1 Light"/>
              </a:rPr>
              <a:t>Charts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06377" y="1028700"/>
            <a:ext cx="1537623" cy="1487650"/>
          </a:xfrm>
          <a:custGeom>
            <a:avLst/>
            <a:gdLst/>
            <a:ahLst/>
            <a:cxnLst/>
            <a:rect r="r" b="b" t="t" l="l"/>
            <a:pathLst>
              <a:path h="1487650" w="1537623">
                <a:moveTo>
                  <a:pt x="0" y="0"/>
                </a:moveTo>
                <a:lnTo>
                  <a:pt x="1537623" y="0"/>
                </a:lnTo>
                <a:lnTo>
                  <a:pt x="1537623" y="1487650"/>
                </a:lnTo>
                <a:lnTo>
                  <a:pt x="0" y="1487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65060" y="5589629"/>
            <a:ext cx="2324955" cy="2324955"/>
          </a:xfrm>
          <a:custGeom>
            <a:avLst/>
            <a:gdLst/>
            <a:ahLst/>
            <a:cxnLst/>
            <a:rect r="r" b="b" t="t" l="l"/>
            <a:pathLst>
              <a:path h="2324955" w="2324955">
                <a:moveTo>
                  <a:pt x="0" y="0"/>
                </a:moveTo>
                <a:lnTo>
                  <a:pt x="2324954" y="0"/>
                </a:lnTo>
                <a:lnTo>
                  <a:pt x="2324954" y="2324955"/>
                </a:lnTo>
                <a:lnTo>
                  <a:pt x="0" y="232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94914" y="3627573"/>
            <a:ext cx="12160550" cy="72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Be carrefull abut punctuiton misstakess 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74554" y="521161"/>
            <a:ext cx="9405124" cy="6277920"/>
          </a:xfrm>
          <a:custGeom>
            <a:avLst/>
            <a:gdLst/>
            <a:ahLst/>
            <a:cxnLst/>
            <a:rect r="r" b="b" t="t" l="l"/>
            <a:pathLst>
              <a:path h="6277920" w="9405124">
                <a:moveTo>
                  <a:pt x="0" y="0"/>
                </a:moveTo>
                <a:lnTo>
                  <a:pt x="9405125" y="0"/>
                </a:lnTo>
                <a:lnTo>
                  <a:pt x="9405125" y="6277920"/>
                </a:lnTo>
                <a:lnTo>
                  <a:pt x="0" y="6277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52390" y="7303073"/>
            <a:ext cx="15449453" cy="1927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b="true" sz="3600" spc="237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DO NOT USE CAPITAL LETTERS FOR THE WHOLE TEXT AS THIS CAN CAUSE CONFUSION. USING ONLY CAPITAL LETTERS CAN ALSO BE DISTURBING.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-1988317" y="-1665470"/>
            <a:ext cx="10897499" cy="10856291"/>
          </a:xfrm>
          <a:prstGeom prst="line">
            <a:avLst/>
          </a:prstGeom>
          <a:ln cap="flat" w="1905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H="true">
            <a:off x="10445923" y="901463"/>
            <a:ext cx="10897499" cy="10856291"/>
          </a:xfrm>
          <a:prstGeom prst="line">
            <a:avLst/>
          </a:prstGeom>
          <a:ln cap="flat" w="5238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-2861174">
            <a:off x="12585872" y="6207909"/>
            <a:ext cx="8349508" cy="4174754"/>
          </a:xfrm>
          <a:custGeom>
            <a:avLst/>
            <a:gdLst/>
            <a:ahLst/>
            <a:cxnLst/>
            <a:rect r="r" b="b" t="t" l="l"/>
            <a:pathLst>
              <a:path h="4174754" w="8349508">
                <a:moveTo>
                  <a:pt x="0" y="0"/>
                </a:moveTo>
                <a:lnTo>
                  <a:pt x="8349508" y="0"/>
                </a:lnTo>
                <a:lnTo>
                  <a:pt x="8349508" y="4174754"/>
                </a:lnTo>
                <a:lnTo>
                  <a:pt x="0" y="4174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390880" y="3589057"/>
            <a:ext cx="1388227" cy="1211228"/>
          </a:xfrm>
          <a:custGeom>
            <a:avLst/>
            <a:gdLst/>
            <a:ahLst/>
            <a:cxnLst/>
            <a:rect r="r" b="b" t="t" l="l"/>
            <a:pathLst>
              <a:path h="1211228" w="1388227">
                <a:moveTo>
                  <a:pt x="0" y="0"/>
                </a:moveTo>
                <a:lnTo>
                  <a:pt x="1388227" y="0"/>
                </a:lnTo>
                <a:lnTo>
                  <a:pt x="1388227" y="1211228"/>
                </a:lnTo>
                <a:lnTo>
                  <a:pt x="0" y="12112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390880" y="5938054"/>
            <a:ext cx="1388227" cy="1211228"/>
          </a:xfrm>
          <a:custGeom>
            <a:avLst/>
            <a:gdLst/>
            <a:ahLst/>
            <a:cxnLst/>
            <a:rect r="r" b="b" t="t" l="l"/>
            <a:pathLst>
              <a:path h="1211228" w="1388227">
                <a:moveTo>
                  <a:pt x="0" y="0"/>
                </a:moveTo>
                <a:lnTo>
                  <a:pt x="1388227" y="0"/>
                </a:lnTo>
                <a:lnTo>
                  <a:pt x="1388227" y="1211227"/>
                </a:lnTo>
                <a:lnTo>
                  <a:pt x="0" y="12112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618752">
            <a:off x="-3143910" y="-948770"/>
            <a:ext cx="10005675" cy="5021392"/>
          </a:xfrm>
          <a:custGeom>
            <a:avLst/>
            <a:gdLst/>
            <a:ahLst/>
            <a:cxnLst/>
            <a:rect r="r" b="b" t="t" l="l"/>
            <a:pathLst>
              <a:path h="5021392" w="10005675">
                <a:moveTo>
                  <a:pt x="0" y="0"/>
                </a:moveTo>
                <a:lnTo>
                  <a:pt x="10005675" y="0"/>
                </a:lnTo>
                <a:lnTo>
                  <a:pt x="10005675" y="5021392"/>
                </a:lnTo>
                <a:lnTo>
                  <a:pt x="0" y="5021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8756" r="0" b="-1727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876817" y="1980979"/>
            <a:ext cx="5332341" cy="97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7"/>
              </a:lnSpc>
            </a:pPr>
            <a:r>
              <a:rPr lang="en-US" sz="5441" b="true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6x6 RULE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937496" y="3581654"/>
            <a:ext cx="10563471" cy="1218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One slide should have a maximum 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of 6 lines.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937496" y="5930650"/>
            <a:ext cx="10563471" cy="1218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A line should consist of a maximum 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of 6 words.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6082427" y="2376113"/>
            <a:ext cx="11153196" cy="5534773"/>
          </a:xfrm>
          <a:custGeom>
            <a:avLst/>
            <a:gdLst/>
            <a:ahLst/>
            <a:cxnLst/>
            <a:rect r="r" b="b" t="t" l="l"/>
            <a:pathLst>
              <a:path h="5534773" w="11153196">
                <a:moveTo>
                  <a:pt x="0" y="0"/>
                </a:moveTo>
                <a:lnTo>
                  <a:pt x="11153195" y="0"/>
                </a:lnTo>
                <a:lnTo>
                  <a:pt x="11153195" y="5534774"/>
                </a:lnTo>
                <a:lnTo>
                  <a:pt x="0" y="5534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0723339" y="2809211"/>
            <a:ext cx="11153196" cy="5534773"/>
          </a:xfrm>
          <a:custGeom>
            <a:avLst/>
            <a:gdLst/>
            <a:ahLst/>
            <a:cxnLst/>
            <a:rect r="r" b="b" t="t" l="l"/>
            <a:pathLst>
              <a:path h="5534773" w="11153196">
                <a:moveTo>
                  <a:pt x="0" y="0"/>
                </a:moveTo>
                <a:lnTo>
                  <a:pt x="11153196" y="0"/>
                </a:lnTo>
                <a:lnTo>
                  <a:pt x="11153196" y="5534774"/>
                </a:lnTo>
                <a:lnTo>
                  <a:pt x="0" y="5534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92561">
            <a:off x="-995588" y="1600159"/>
            <a:ext cx="7315200" cy="630936"/>
          </a:xfrm>
          <a:custGeom>
            <a:avLst/>
            <a:gdLst/>
            <a:ahLst/>
            <a:cxnLst/>
            <a:rect r="r" b="b" t="t" l="l"/>
            <a:pathLst>
              <a:path h="630936" w="7315200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718546" y="4753610"/>
            <a:ext cx="8280782" cy="651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Light text on a dark background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2292561">
            <a:off x="11561291" y="7461291"/>
            <a:ext cx="7315200" cy="630936"/>
          </a:xfrm>
          <a:custGeom>
            <a:avLst/>
            <a:gdLst/>
            <a:ahLst/>
            <a:cxnLst/>
            <a:rect r="r" b="b" t="t" l="l"/>
            <a:pathLst>
              <a:path h="630936" w="7315200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37354" y="3993235"/>
            <a:ext cx="1108568" cy="1150265"/>
          </a:xfrm>
          <a:custGeom>
            <a:avLst/>
            <a:gdLst/>
            <a:ahLst/>
            <a:cxnLst/>
            <a:rect r="r" b="b" t="t" l="l"/>
            <a:pathLst>
              <a:path h="1150265" w="1108568">
                <a:moveTo>
                  <a:pt x="0" y="0"/>
                </a:moveTo>
                <a:lnTo>
                  <a:pt x="1108568" y="0"/>
                </a:lnTo>
                <a:lnTo>
                  <a:pt x="1108568" y="1150265"/>
                </a:lnTo>
                <a:lnTo>
                  <a:pt x="0" y="1150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81142" y="4815216"/>
            <a:ext cx="7868340" cy="651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Dark text on a light background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92561">
            <a:off x="-764460" y="2194773"/>
            <a:ext cx="7315200" cy="630936"/>
          </a:xfrm>
          <a:custGeom>
            <a:avLst/>
            <a:gdLst/>
            <a:ahLst/>
            <a:cxnLst/>
            <a:rect r="r" b="b" t="t" l="l"/>
            <a:pathLst>
              <a:path h="630936" w="7315200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30541" y="943270"/>
            <a:ext cx="6119642" cy="4077211"/>
          </a:xfrm>
          <a:custGeom>
            <a:avLst/>
            <a:gdLst/>
            <a:ahLst/>
            <a:cxnLst/>
            <a:rect r="r" b="b" t="t" l="l"/>
            <a:pathLst>
              <a:path h="4077211" w="6119642">
                <a:moveTo>
                  <a:pt x="0" y="0"/>
                </a:moveTo>
                <a:lnTo>
                  <a:pt x="6119642" y="0"/>
                </a:lnTo>
                <a:lnTo>
                  <a:pt x="6119642" y="4077212"/>
                </a:lnTo>
                <a:lnTo>
                  <a:pt x="0" y="4077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568580"/>
            <a:ext cx="8245299" cy="793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true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FONT AND TEXT SIZE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91751" y="5563665"/>
            <a:ext cx="16467549" cy="4723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Use simple and clear fonts:</a:t>
            </a:r>
            <a:r>
              <a:rPr lang="en-US" sz="3200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 Arial, Calibri, or Open Sans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Title font size: </a:t>
            </a:r>
            <a:r>
              <a:rPr lang="en-US" sz="3200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32-44 pt (big and bold)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Text font size: </a:t>
            </a:r>
            <a:r>
              <a:rPr lang="en-US" sz="3200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24-32 pt (large enough to read from farthest corner)</a:t>
            </a:r>
          </a:p>
          <a:p>
            <a:pPr algn="l">
              <a:lnSpc>
                <a:spcPts val="5039"/>
              </a:lnSpc>
            </a:pPr>
          </a:p>
          <a:p>
            <a:pPr algn="l">
              <a:lnSpc>
                <a:spcPts val="5039"/>
              </a:lnSpc>
            </a:pPr>
          </a:p>
          <a:p>
            <a:pPr algn="l">
              <a:lnSpc>
                <a:spcPts val="503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0127" y="7766760"/>
            <a:ext cx="336167" cy="336167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90127" y="8483007"/>
            <a:ext cx="336167" cy="336167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0127" y="9199254"/>
            <a:ext cx="336167" cy="336167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21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61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 flipH="true">
            <a:off x="-3751238" y="-1807407"/>
            <a:ext cx="8713273" cy="8680324"/>
          </a:xfrm>
          <a:prstGeom prst="line">
            <a:avLst/>
          </a:prstGeom>
          <a:ln cap="rnd" w="95250">
            <a:solidFill>
              <a:srgbClr val="560216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1039987" y="4546618"/>
            <a:ext cx="3428401" cy="3675674"/>
          </a:xfrm>
          <a:custGeom>
            <a:avLst/>
            <a:gdLst/>
            <a:ahLst/>
            <a:cxnLst/>
            <a:rect r="r" b="b" t="t" l="l"/>
            <a:pathLst>
              <a:path h="3675674" w="3428401">
                <a:moveTo>
                  <a:pt x="0" y="0"/>
                </a:moveTo>
                <a:lnTo>
                  <a:pt x="3428401" y="0"/>
                </a:lnTo>
                <a:lnTo>
                  <a:pt x="3428401" y="3675674"/>
                </a:lnTo>
                <a:lnTo>
                  <a:pt x="0" y="3675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454502" y="1817125"/>
            <a:ext cx="4013886" cy="1897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4"/>
              </a:lnSpc>
            </a:pPr>
          </a:p>
          <a:p>
            <a:pPr algn="ctr">
              <a:lnSpc>
                <a:spcPts val="4964"/>
              </a:lnSpc>
            </a:pPr>
            <a:r>
              <a:rPr lang="en-US" sz="3400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Practise before presenting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72420" y="2496198"/>
            <a:ext cx="4022979" cy="1218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spc="11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Spend time for preparations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700" y="-641374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85918" y="6220157"/>
            <a:ext cx="5063572" cy="3038143"/>
          </a:xfrm>
          <a:custGeom>
            <a:avLst/>
            <a:gdLst/>
            <a:ahLst/>
            <a:cxnLst/>
            <a:rect r="r" b="b" t="t" l="l"/>
            <a:pathLst>
              <a:path h="3038143" w="5063572">
                <a:moveTo>
                  <a:pt x="0" y="0"/>
                </a:moveTo>
                <a:lnTo>
                  <a:pt x="5063572" y="0"/>
                </a:lnTo>
                <a:lnTo>
                  <a:pt x="5063572" y="3038143"/>
                </a:lnTo>
                <a:lnTo>
                  <a:pt x="0" y="3038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62974" y="2364447"/>
            <a:ext cx="11562053" cy="3124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8499"/>
              </a:lnSpc>
              <a:buFont typeface="Arial"/>
              <a:buChar char="•"/>
            </a:pPr>
            <a:r>
              <a:rPr lang="en-US" sz="3399" spc="11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Introduce yourself on the first slide.</a:t>
            </a:r>
          </a:p>
          <a:p>
            <a:pPr algn="l" marL="734059" indent="-367030" lvl="1">
              <a:lnSpc>
                <a:spcPts val="8499"/>
              </a:lnSpc>
              <a:buFont typeface="Arial"/>
              <a:buChar char="•"/>
            </a:pPr>
            <a:r>
              <a:rPr lang="en-US" sz="3399" spc="11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Introduce the topic.</a:t>
            </a:r>
          </a:p>
          <a:p>
            <a:pPr algn="l" marL="734059" indent="-367030" lvl="1">
              <a:lnSpc>
                <a:spcPts val="8499"/>
              </a:lnSpc>
              <a:buFont typeface="Arial"/>
              <a:buChar char="•"/>
            </a:pPr>
            <a:r>
              <a:rPr lang="en-US" sz="3399" spc="112">
                <a:solidFill>
                  <a:srgbClr val="000000"/>
                </a:solidFill>
                <a:latin typeface="Poppins 1"/>
                <a:ea typeface="Poppins 1"/>
                <a:cs typeface="Poppins 1"/>
                <a:sym typeface="Poppins 1"/>
              </a:rPr>
              <a:t>You can include a warm up activity.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DAGfKYZXOIo</dc:identifier>
  <dcterms:modified xsi:type="dcterms:W3CDTF">2011-08-01T06:04:30Z</dcterms:modified>
  <cp:revision>1</cp:revision>
  <dc:title>TIPS FOR</dc:title>
</cp:coreProperties>
</file>